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77" r:id="rId4"/>
    <p:sldId id="278" r:id="rId5"/>
    <p:sldId id="279" r:id="rId6"/>
    <p:sldId id="276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6.hafta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DD70B-EC1E-4759-82EE-5A8CE9CB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6.HAFTA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FB94687-5A94-4C6C-9165-73C22C486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643014"/>
              </p:ext>
            </p:extLst>
          </p:nvPr>
        </p:nvGraphicFramePr>
        <p:xfrm>
          <a:off x="1115616" y="1916832"/>
          <a:ext cx="6552009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52009">
                  <a:extLst>
                    <a:ext uri="{9D8B030D-6E8A-4147-A177-3AD203B41FA5}">
                      <a16:colId xmlns:a16="http://schemas.microsoft.com/office/drawing/2014/main" val="3740199766"/>
                    </a:ext>
                  </a:extLst>
                </a:gridCol>
              </a:tblGrid>
              <a:tr h="2952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35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Rutin ve rutin olmayan problemler nelerdir?</a:t>
                      </a: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1832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EFC02-A128-4FD9-AB19-A4A429E0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7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C5165C-B296-4121-8BFB-BFB728DC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BD71D4-5E0C-4AE4-84FD-7989788E1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Problemler rutin(sıradan) ve rutin olmayan(</a:t>
            </a:r>
            <a:r>
              <a:rPr lang="tr-TR" dirty="0" err="1"/>
              <a:t>sıradışı</a:t>
            </a:r>
            <a:r>
              <a:rPr lang="tr-TR" dirty="0"/>
              <a:t>) şeklinde sınıflandırılır (</a:t>
            </a:r>
            <a:r>
              <a:rPr lang="tr-TR" dirty="0" err="1"/>
              <a:t>Altun</a:t>
            </a:r>
            <a:r>
              <a:rPr lang="tr-TR" dirty="0"/>
              <a:t>, 2011; s:54).</a:t>
            </a:r>
          </a:p>
          <a:p>
            <a:r>
              <a:rPr lang="tr-TR" dirty="0"/>
              <a:t>Rutin problemler= günlük yaşamda sık karşılaşılan kar-zarar-yol-zaman hesabı gibi daha çok dört işlem becerilerini gerektirir.</a:t>
            </a:r>
          </a:p>
          <a:p>
            <a:endParaRPr lang="tr-TR" dirty="0"/>
          </a:p>
          <a:p>
            <a:r>
              <a:rPr lang="tr-TR" dirty="0"/>
              <a:t>Rutin olmayan problemler: “Bir pasta, 10 çubuk ile en çok kaç parçaya ayrılabilir?” problemi rutin olmayan bir problemdir.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B3E00C3-4A66-4F5A-B7F4-4462824C5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453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BE6DEE-34E7-4AAD-8D60-6FD58793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B609DD-DCC2-4246-AE35-E2C8A1CCD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4D496E7-3ADF-4CCB-8EF7-27336BF6B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A8CB25-A812-4FF8-A77A-061D96E586EE}"/>
              </a:ext>
            </a:extLst>
          </p:cNvPr>
          <p:cNvSpPr txBox="1"/>
          <p:nvPr/>
        </p:nvSpPr>
        <p:spPr>
          <a:xfrm>
            <a:off x="1259632" y="1584560"/>
            <a:ext cx="68407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Gerçek Problemler ve Sözel Problemler</a:t>
            </a:r>
          </a:p>
          <a:p>
            <a:r>
              <a:rPr lang="tr-TR" dirty="0"/>
              <a:t>***“Sınıfımızda öğrenci başına ne kadar hava düşer ve bu hava miktarı sağlık koşullarına uygun mudur?”</a:t>
            </a:r>
          </a:p>
          <a:p>
            <a:r>
              <a:rPr lang="tr-TR" dirty="0"/>
              <a:t>Çözüm: sınıfın hacmini hesaplamak gerekli. </a:t>
            </a:r>
          </a:p>
          <a:p>
            <a:endParaRPr lang="tr-TR" dirty="0"/>
          </a:p>
          <a:p>
            <a:r>
              <a:rPr lang="tr-TR" dirty="0"/>
              <a:t>***”2,5 m ve 7 m boyutlarındaki bir kamyon kasası kaç metre küp kum alır?”</a:t>
            </a:r>
          </a:p>
          <a:p>
            <a:r>
              <a:rPr lang="tr-TR" dirty="0"/>
              <a:t>Çözüm: veri toplama ihtiyacını ortadan kaldırmaları ve sınıfta tartışmaya uygunlukları bakımından öğretimde çok kullanılırlar.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76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62E1AA-6261-48E8-BF6C-68D60C26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03A8D1-BA1E-45D0-AA5E-5F93D70A9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RUTİN PROBLEM ÖRNEKLERİ</a:t>
            </a:r>
          </a:p>
          <a:p>
            <a:r>
              <a:rPr lang="tr-TR" dirty="0"/>
              <a:t>RUTİN OLMAYAN PROBLEM ÖRNEKLERİ</a:t>
            </a:r>
          </a:p>
          <a:p>
            <a:r>
              <a:rPr lang="tr-TR" dirty="0"/>
              <a:t>UYGULAMALAR</a:t>
            </a:r>
          </a:p>
          <a:p>
            <a:r>
              <a:rPr lang="tr-TR" dirty="0"/>
              <a:t>ÇÖZÜMLER</a:t>
            </a:r>
          </a:p>
          <a:p>
            <a:r>
              <a:rPr lang="tr-TR" dirty="0"/>
              <a:t>TARTIŞMA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216FDFA-EDD7-4B86-8F6B-9CD99BBA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832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 dirty="0"/>
              <a:t>ÖRNEK UYGULAMALAR VE ANALİZLERİ YAPILACAKTIR.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183</Words>
  <Application>Microsoft Office PowerPoint</Application>
  <PresentationFormat>Ekran Gösterisi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Calibri</vt:lpstr>
      <vt:lpstr>Ofis Teması</vt:lpstr>
      <vt:lpstr>Matematik Öğretiminde Muhakeme Etme ve Problem Çözme-YL 6.hafta</vt:lpstr>
      <vt:lpstr>6.HAFTA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475</cp:revision>
  <dcterms:created xsi:type="dcterms:W3CDTF">2020-06-10T07:36:53Z</dcterms:created>
  <dcterms:modified xsi:type="dcterms:W3CDTF">2020-11-26T11:36:03Z</dcterms:modified>
</cp:coreProperties>
</file>